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0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22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8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23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0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8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4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36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3995-A272-4A4D-947D-C592228C6877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006C-B010-4B20-8CBF-2A5CA0460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11760" y="1153307"/>
            <a:ext cx="1354435" cy="761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ワークショップ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会場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endParaRPr kumimoji="1" lang="ja-JP" altLang="en-US" sz="110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81661" y="1153307"/>
            <a:ext cx="1354435" cy="761031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ワークショップ</a:t>
            </a:r>
            <a:endParaRPr kumimoji="1" lang="en-US" altLang="ja-JP" sz="1100" b="1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会場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44008" y="2233323"/>
            <a:ext cx="720079" cy="1152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【C-14】</a:t>
            </a:r>
          </a:p>
          <a:p>
            <a:pPr algn="ctr"/>
            <a:r>
              <a:rPr kumimoji="1" lang="en-US" altLang="ja-JP" sz="9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NTT</a:t>
            </a:r>
            <a:endParaRPr kumimoji="1" lang="en-US" altLang="ja-JP" sz="9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900" b="1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東日本</a:t>
            </a:r>
            <a:endParaRPr kumimoji="1" lang="en-US" altLang="ja-JP" sz="9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900" b="1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グループ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588603" y="2823332"/>
            <a:ext cx="429959" cy="56211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1920" y="2233323"/>
            <a:ext cx="504056" cy="11521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59832" y="2233323"/>
            <a:ext cx="504056" cy="11521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191044" y="1715426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 rot="10800000">
            <a:off x="5018562" y="1700912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707156" y="3673484"/>
            <a:ext cx="607260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851919" y="3673484"/>
            <a:ext cx="523609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059832" y="3673484"/>
            <a:ext cx="504056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52501" y="5157192"/>
            <a:ext cx="2422045" cy="281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58764" y="5699584"/>
            <a:ext cx="1290509" cy="3864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31267" y="5699584"/>
            <a:ext cx="1290509" cy="38934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5314416" y="5949274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下矢印 23"/>
          <p:cNvSpPr/>
          <p:nvPr/>
        </p:nvSpPr>
        <p:spPr>
          <a:xfrm rot="10800000">
            <a:off x="5141934" y="5934760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3619293" y="2359949"/>
            <a:ext cx="1087863" cy="533086"/>
          </a:xfrm>
          <a:prstGeom prst="wedgeRoundRectCallout">
            <a:avLst>
              <a:gd name="adj1" fmla="val 47700"/>
              <a:gd name="adj2" fmla="val 9539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NTT SOFT</a:t>
            </a:r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ブース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979712" y="773990"/>
            <a:ext cx="5401162" cy="5319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2670764" y="1729378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 rot="10800000">
            <a:off x="2498282" y="1714864"/>
            <a:ext cx="173044" cy="3600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3808" y="3901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会場：マイドームおおさか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展示ホール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731267" y="1148768"/>
            <a:ext cx="1354435" cy="761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LOUNGE</a:t>
            </a:r>
            <a:endParaRPr kumimoji="1" lang="en-US" altLang="ja-JP" sz="1100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5364088" y="836712"/>
            <a:ext cx="1440160" cy="649195"/>
          </a:xfrm>
          <a:prstGeom prst="wedgeRoundRectCallout">
            <a:avLst>
              <a:gd name="adj1" fmla="val -48936"/>
              <a:gd name="adj2" fmla="val 74288"/>
              <a:gd name="adj3" fmla="val 16667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NTT 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SOFT</a:t>
            </a: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ワークショップ会場</a:t>
            </a:r>
            <a:endParaRPr kumimoji="1" lang="ja-JP" altLang="en-US" sz="12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96664" y="2233775"/>
            <a:ext cx="504056" cy="11521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704576" y="2233775"/>
            <a:ext cx="504056" cy="11521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496663" y="3673936"/>
            <a:ext cx="523609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704576" y="3673936"/>
            <a:ext cx="504056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0002" y="2233775"/>
            <a:ext cx="250089" cy="11521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440002" y="3673936"/>
            <a:ext cx="259790" cy="11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885165" y="5157192"/>
            <a:ext cx="1129098" cy="281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11761" y="5699584"/>
            <a:ext cx="648072" cy="36606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11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ntts</dc:creator>
  <cp:lastModifiedBy>小山　季子</cp:lastModifiedBy>
  <cp:revision>34</cp:revision>
  <dcterms:created xsi:type="dcterms:W3CDTF">2015-04-30T02:29:39Z</dcterms:created>
  <dcterms:modified xsi:type="dcterms:W3CDTF">2016-04-06T01:39:32Z</dcterms:modified>
</cp:coreProperties>
</file>